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7"/>
  </p:notesMasterIdLst>
  <p:sldIdLst>
    <p:sldId id="256" r:id="rId2"/>
    <p:sldId id="257" r:id="rId3"/>
    <p:sldId id="268" r:id="rId4"/>
    <p:sldId id="279" r:id="rId5"/>
    <p:sldId id="290" r:id="rId6"/>
    <p:sldId id="301" r:id="rId7"/>
    <p:sldId id="493" r:id="rId8"/>
    <p:sldId id="347" r:id="rId9"/>
    <p:sldId id="258" r:id="rId10"/>
    <p:sldId id="259" r:id="rId11"/>
    <p:sldId id="260" r:id="rId12"/>
    <p:sldId id="496" r:id="rId13"/>
    <p:sldId id="261" r:id="rId14"/>
    <p:sldId id="262" r:id="rId15"/>
    <p:sldId id="263" r:id="rId16"/>
    <p:sldId id="264" r:id="rId17"/>
    <p:sldId id="266" r:id="rId18"/>
    <p:sldId id="267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312" r:id="rId47"/>
    <p:sldId id="314" r:id="rId48"/>
    <p:sldId id="315" r:id="rId49"/>
    <p:sldId id="475" r:id="rId50"/>
    <p:sldId id="316" r:id="rId51"/>
    <p:sldId id="322" r:id="rId52"/>
    <p:sldId id="317" r:id="rId53"/>
    <p:sldId id="318" r:id="rId54"/>
    <p:sldId id="494" r:id="rId55"/>
    <p:sldId id="319" r:id="rId56"/>
    <p:sldId id="325" r:id="rId57"/>
    <p:sldId id="320" r:id="rId58"/>
    <p:sldId id="321" r:id="rId59"/>
    <p:sldId id="323" r:id="rId60"/>
    <p:sldId id="480" r:id="rId61"/>
    <p:sldId id="495" r:id="rId62"/>
    <p:sldId id="326" r:id="rId63"/>
    <p:sldId id="324" r:id="rId64"/>
    <p:sldId id="476" r:id="rId65"/>
    <p:sldId id="478" r:id="rId66"/>
    <p:sldId id="479" r:id="rId67"/>
    <p:sldId id="481" r:id="rId68"/>
    <p:sldId id="374" r:id="rId69"/>
    <p:sldId id="375" r:id="rId70"/>
    <p:sldId id="401" r:id="rId71"/>
    <p:sldId id="376" r:id="rId72"/>
    <p:sldId id="402" r:id="rId73"/>
    <p:sldId id="377" r:id="rId74"/>
    <p:sldId id="383" r:id="rId75"/>
    <p:sldId id="378" r:id="rId76"/>
    <p:sldId id="379" r:id="rId77"/>
    <p:sldId id="384" r:id="rId78"/>
    <p:sldId id="380" r:id="rId79"/>
    <p:sldId id="381" r:id="rId80"/>
    <p:sldId id="393" r:id="rId81"/>
    <p:sldId id="385" r:id="rId82"/>
    <p:sldId id="386" r:id="rId83"/>
    <p:sldId id="391" r:id="rId84"/>
    <p:sldId id="387" r:id="rId85"/>
    <p:sldId id="382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9" autoAdjust="0"/>
    <p:restoredTop sz="91398" autoAdjust="0"/>
  </p:normalViewPr>
  <p:slideViewPr>
    <p:cSldViewPr snapToGrid="0">
      <p:cViewPr varScale="1">
        <p:scale>
          <a:sx n="68" d="100"/>
          <a:sy n="68" d="100"/>
        </p:scale>
        <p:origin x="15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D64FE-4332-4D67-858F-EB1A6FE69059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0468D-0783-414B-B231-44BE08762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46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610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Uber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 the rope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Breakfast at Tiffany’s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Elf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Lord of the Flies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House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Pride and Prejudice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Pretty Little Liars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Mice and Men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Microsoft Office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73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07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46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3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10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61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60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5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53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9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6899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34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972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1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73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618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2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32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870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33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912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34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979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35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99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8070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36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63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37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361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38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478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39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471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40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363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41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295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42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743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43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310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44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559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45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0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2410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47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549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48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244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49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901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50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521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51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745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52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303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53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541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54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081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55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793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56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81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384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57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262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58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2308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59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098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60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939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61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381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62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7043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63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3732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64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0995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65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5010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66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95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120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67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5001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69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5533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70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399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71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1396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72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9710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73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9059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74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0447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75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2500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76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7272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77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2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7700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78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9287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79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5791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80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3882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81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813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82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4592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83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5701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84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1504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85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77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8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468D-0783-414B-B231-44BE08762C26}" type="slidenum">
              <a:rPr lang="en-GB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2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412A-1416-406B-AD29-8D65F93094BB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DF77-482B-4961-9003-81473598F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93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412A-1416-406B-AD29-8D65F93094BB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DF77-482B-4961-9003-81473598F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54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412A-1416-406B-AD29-8D65F93094BB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DF77-482B-4961-9003-81473598F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45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412A-1416-406B-AD29-8D65F93094BB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DF77-482B-4961-9003-81473598F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69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412A-1416-406B-AD29-8D65F93094BB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DF77-482B-4961-9003-81473598F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91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412A-1416-406B-AD29-8D65F93094BB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DF77-482B-4961-9003-81473598F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63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412A-1416-406B-AD29-8D65F93094BB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DF77-482B-4961-9003-81473598F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81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412A-1416-406B-AD29-8D65F93094BB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DF77-482B-4961-9003-81473598F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23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412A-1416-406B-AD29-8D65F93094BB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DF77-482B-4961-9003-81473598F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5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412A-1416-406B-AD29-8D65F93094BB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DF77-482B-4961-9003-81473598F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91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412A-1416-406B-AD29-8D65F93094BB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DF77-482B-4961-9003-81473598F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32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3412A-1416-406B-AD29-8D65F93094BB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0DF77-482B-4961-9003-81473598F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86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4" y="794039"/>
            <a:ext cx="5305097" cy="5244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9325" y="676275"/>
            <a:ext cx="27146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have </a:t>
            </a:r>
            <a:r>
              <a:rPr lang="en-GB" b="1" dirty="0" smtClean="0"/>
              <a:t>1 minute </a:t>
            </a:r>
            <a:r>
              <a:rPr lang="en-GB" dirty="0" smtClean="0"/>
              <a:t>to </a:t>
            </a:r>
            <a:r>
              <a:rPr lang="en-GB" b="1" dirty="0" smtClean="0"/>
              <a:t>guess as many of the words or phrases on the flashcard as you can. </a:t>
            </a:r>
          </a:p>
          <a:p>
            <a:endParaRPr lang="en-GB" dirty="0"/>
          </a:p>
          <a:p>
            <a:r>
              <a:rPr lang="en-GB" dirty="0" smtClean="0"/>
              <a:t>You can </a:t>
            </a:r>
            <a:r>
              <a:rPr lang="en-GB" b="1" dirty="0" smtClean="0"/>
              <a:t>pass</a:t>
            </a:r>
            <a:r>
              <a:rPr lang="en-GB" dirty="0" smtClean="0"/>
              <a:t> on ones you don’t know, but you will forfeit that point.</a:t>
            </a:r>
          </a:p>
          <a:p>
            <a:endParaRPr lang="en-GB" dirty="0"/>
          </a:p>
          <a:p>
            <a:r>
              <a:rPr lang="en-GB" b="1" dirty="0" smtClean="0"/>
              <a:t>Now nominate 1 person from your team who will stand at the front of the room and guess their team mates’ clues.</a:t>
            </a:r>
          </a:p>
          <a:p>
            <a:endParaRPr lang="en-GB" dirty="0"/>
          </a:p>
          <a:p>
            <a:r>
              <a:rPr lang="en-GB" dirty="0" smtClean="0"/>
              <a:t>Good luck!</a:t>
            </a:r>
          </a:p>
        </p:txBody>
      </p:sp>
    </p:spTree>
    <p:extLst>
      <p:ext uri="{BB962C8B-B14F-4D97-AF65-F5344CB8AC3E}">
        <p14:creationId xmlns:p14="http://schemas.microsoft.com/office/powerpoint/2010/main" val="26231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</a:t>
            </a:r>
            <a:endParaRPr lang="en-GB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39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1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64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15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39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Hg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13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39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08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72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087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812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</a:t>
            </a:r>
            <a:endParaRPr lang="en-GB" sz="13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75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Team 1: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87756"/>
            <a:ext cx="7953375" cy="438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endParaRPr lang="en-GB" sz="1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01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</a:t>
            </a:r>
            <a:endParaRPr lang="en-GB" sz="9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139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70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GB" sz="9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1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43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58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n-GB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98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9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1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59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GB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2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Team 2: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34706"/>
            <a:ext cx="8090807" cy="553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8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endParaRPr lang="en-GB" sz="1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97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297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82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</a:t>
            </a:r>
            <a:endParaRPr lang="en-GB" sz="1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64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endParaRPr lang="en-GB" sz="1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977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98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514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endParaRPr lang="en-GB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73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GB" sz="1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812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en-GB" sz="1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66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Team 3: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342441"/>
            <a:ext cx="8025493" cy="531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8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</a:t>
            </a:r>
            <a:endParaRPr lang="en-GB" sz="1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97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79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80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732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05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</a:t>
            </a:r>
            <a:endParaRPr lang="en-GB" sz="1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17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0301" y="2136775"/>
            <a:ext cx="705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rgbClr val="FF0000"/>
                </a:solidFill>
              </a:rPr>
              <a:t>VOCABULARY</a:t>
            </a:r>
            <a:endParaRPr lang="en-GB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Atomic #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808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Atomic Symbol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67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Anion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833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Team 4: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89"/>
            <a:ext cx="8127233" cy="469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3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Atomic Name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96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Neutrons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26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Atomic Mass/Weight</a:t>
            </a:r>
            <a:endParaRPr lang="en-GB" sz="9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Subatomic Particles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207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Valence 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79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Family/Group</a:t>
            </a:r>
            <a:endParaRPr lang="en-GB" sz="8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7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29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Protons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4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68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Electrons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92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Team 5: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825625"/>
            <a:ext cx="7964761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5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Bohr Diagram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88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Periodic Table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8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Cation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85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Isotope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01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</a:t>
            </a:r>
            <a:endParaRPr lang="en-GB" sz="9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85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1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Nucleus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961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Lewis Dot Structure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714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950" y="1552575"/>
            <a:ext cx="868679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/>
              <a:t>BLAST FROM THE </a:t>
            </a:r>
            <a:r>
              <a:rPr lang="en-GB" sz="8800" dirty="0" smtClean="0"/>
              <a:t>PAST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Time for a refresher </a:t>
            </a:r>
            <a:r>
              <a:rPr lang="en-GB" sz="2400" dirty="0" smtClean="0">
                <a:solidFill>
                  <a:srgbClr val="FF0000"/>
                </a:solidFill>
                <a:sym typeface="Wingdings"/>
              </a:rPr>
              <a:t></a:t>
            </a:r>
            <a:endParaRPr lang="en-GB" sz="2400" dirty="0">
              <a:solidFill>
                <a:srgbClr val="FF0000"/>
              </a:solidFill>
            </a:endParaRPr>
          </a:p>
          <a:p>
            <a:pPr algn="ctr"/>
            <a:endParaRPr lang="en-GB" sz="11500" dirty="0"/>
          </a:p>
        </p:txBody>
      </p:sp>
    </p:spTree>
    <p:extLst>
      <p:ext uri="{BB962C8B-B14F-4D97-AF65-F5344CB8AC3E}">
        <p14:creationId xmlns:p14="http://schemas.microsoft.com/office/powerpoint/2010/main" val="41219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Boiling Point 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60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98580"/>
            <a:ext cx="7886700" cy="63541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500" u="sng" dirty="0" smtClean="0">
                <a:solidFill>
                  <a:srgbClr val="FF0000"/>
                </a:solidFill>
                <a:hlinkClick r:id="rId2" action="ppaction://hlinksldjump"/>
              </a:rPr>
              <a:t>ELEMENTS</a:t>
            </a:r>
            <a:r>
              <a:rPr lang="en-GB" sz="6500" dirty="0" smtClean="0">
                <a:hlinkClick r:id="rId2" action="ppaction://hlinksldjump"/>
              </a:rPr>
              <a:t> </a:t>
            </a:r>
            <a:endParaRPr lang="en-GB" sz="6500" dirty="0" smtClean="0"/>
          </a:p>
          <a:p>
            <a:pPr marL="0" indent="0" algn="ctr">
              <a:buNone/>
            </a:pPr>
            <a:endParaRPr lang="en-GB" sz="6500" dirty="0" smtClean="0"/>
          </a:p>
          <a:p>
            <a:pPr marL="0" indent="0" algn="ctr">
              <a:buNone/>
            </a:pPr>
            <a:r>
              <a:rPr lang="en-GB" sz="6500" u="sng" dirty="0" smtClean="0">
                <a:solidFill>
                  <a:srgbClr val="FF0000"/>
                </a:solidFill>
                <a:hlinkClick r:id="rId3" action="ppaction://hlinksldjump"/>
              </a:rPr>
              <a:t>VOCABULARY</a:t>
            </a:r>
            <a:endParaRPr lang="en-GB" sz="6500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6500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6500" u="sng" dirty="0" smtClean="0">
                <a:solidFill>
                  <a:srgbClr val="FF0000"/>
                </a:solidFill>
                <a:hlinkClick r:id="rId4" action="ppaction://hlinksldjump"/>
              </a:rPr>
              <a:t>BLAST FROM THE PAST</a:t>
            </a:r>
            <a:endParaRPr lang="en-GB" sz="6500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3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</a:t>
            </a:r>
            <a:endParaRPr lang="en-GB" sz="9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784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MATTER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37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MALLEABILITY</a:t>
            </a:r>
            <a:endParaRPr lang="en-GB" sz="8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68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60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CHANGE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9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SATURATION</a:t>
            </a:r>
            <a:endParaRPr lang="en-GB" sz="9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61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SOLUBILITY</a:t>
            </a:r>
            <a:endParaRPr lang="en-GB" sz="9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667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SOLUTE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82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SOLVENT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988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EVAPORATION</a:t>
            </a:r>
            <a:endParaRPr lang="en-GB" sz="8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81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2994026"/>
            <a:ext cx="7886700" cy="1325563"/>
          </a:xfrm>
        </p:spPr>
        <p:txBody>
          <a:bodyPr/>
          <a:lstStyle/>
          <a:p>
            <a:pPr algn="ctr"/>
            <a:r>
              <a:rPr lang="en-GB" dirty="0" smtClean="0"/>
              <a:t>Guess the name of the Element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800" dirty="0" smtClean="0">
                <a:solidFill>
                  <a:srgbClr val="FF0000"/>
                </a:solidFill>
              </a:rPr>
              <a:t>ELEMENTS</a:t>
            </a:r>
            <a:endParaRPr lang="en-GB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6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CONDUCTIVITY</a:t>
            </a:r>
            <a:endParaRPr lang="en-GB" sz="8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91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PROPERTIES</a:t>
            </a:r>
            <a:endParaRPr lang="en-GB" sz="9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71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REACTIVITY</a:t>
            </a:r>
            <a:endParaRPr lang="en-GB" sz="9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217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CHANGE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583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PROPERTY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8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DENSITY</a:t>
            </a:r>
            <a:endParaRPr lang="en-GB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675" y="104775"/>
            <a:ext cx="9077325" cy="6638925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endParaRPr lang="en-GB" sz="1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76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</TotalTime>
  <Words>273</Words>
  <Application>Microsoft Office PowerPoint</Application>
  <PresentationFormat>On-screen Show (4:3)</PresentationFormat>
  <Paragraphs>194</Paragraphs>
  <Slides>85</Slides>
  <Notes>77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0" baseType="lpstr">
      <vt:lpstr>Arial</vt:lpstr>
      <vt:lpstr>Calibri</vt:lpstr>
      <vt:lpstr>Calibri Light</vt:lpstr>
      <vt:lpstr>Wingdings</vt:lpstr>
      <vt:lpstr>Office Theme</vt:lpstr>
      <vt:lpstr>PowerPoint Presentation</vt:lpstr>
      <vt:lpstr>Team 1: Practice</vt:lpstr>
      <vt:lpstr>Team 2: Practice</vt:lpstr>
      <vt:lpstr>Team 3: Practice</vt:lpstr>
      <vt:lpstr>Team 4: Practice</vt:lpstr>
      <vt:lpstr>Team 5: Practice</vt:lpstr>
      <vt:lpstr>PowerPoint Presentation</vt:lpstr>
      <vt:lpstr>Guess the name of the Element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 Richardson Community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BACKHOUSE, N (BAC)</dc:creator>
  <cp:lastModifiedBy>bselig</cp:lastModifiedBy>
  <cp:revision>24</cp:revision>
  <dcterms:created xsi:type="dcterms:W3CDTF">2015-07-14T08:22:14Z</dcterms:created>
  <dcterms:modified xsi:type="dcterms:W3CDTF">2019-01-14T13:11:41Z</dcterms:modified>
</cp:coreProperties>
</file>